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CB921-466C-4986-9B9C-A20A619EB89F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3B24-41C7-45B5-997A-F10C992409C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CB921-466C-4986-9B9C-A20A619EB89F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3B24-41C7-45B5-997A-F10C992409C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CB921-466C-4986-9B9C-A20A619EB89F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3B24-41C7-45B5-997A-F10C992409C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CB921-466C-4986-9B9C-A20A619EB89F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3B24-41C7-45B5-997A-F10C992409C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CB921-466C-4986-9B9C-A20A619EB89F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3B24-41C7-45B5-997A-F10C992409C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CB921-466C-4986-9B9C-A20A619EB89F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3B24-41C7-45B5-997A-F10C992409C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CB921-466C-4986-9B9C-A20A619EB89F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3B24-41C7-45B5-997A-F10C992409C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CB921-466C-4986-9B9C-A20A619EB89F}" type="datetimeFigureOut">
              <a:rPr lang="ru-RU" smtClean="0"/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3B24-41C7-45B5-997A-F10C992409C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CB921-466C-4986-9B9C-A20A619EB89F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3B24-41C7-45B5-997A-F10C992409C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CB921-466C-4986-9B9C-A20A619EB89F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3B24-41C7-45B5-997A-F10C992409C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CB921-466C-4986-9B9C-A20A619EB89F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33B24-41C7-45B5-997A-F10C992409C2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FCB921-466C-4986-9B9C-A20A619EB89F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33B24-41C7-45B5-997A-F10C992409C2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image" Target="../media/image6.png"/><Relationship Id="rId27" Type="http://schemas.openxmlformats.org/officeDocument/2006/relationships/slideLayout" Target="../slideLayouts/slideLayout2.xml"/><Relationship Id="rId26" Type="http://schemas.openxmlformats.org/officeDocument/2006/relationships/tags" Target="../tags/tag24.xml"/><Relationship Id="rId25" Type="http://schemas.openxmlformats.org/officeDocument/2006/relationships/tags" Target="../tags/tag23.xml"/><Relationship Id="rId24" Type="http://schemas.openxmlformats.org/officeDocument/2006/relationships/tags" Target="../tags/tag22.xml"/><Relationship Id="rId23" Type="http://schemas.openxmlformats.org/officeDocument/2006/relationships/tags" Target="../tags/tag21.xml"/><Relationship Id="rId22" Type="http://schemas.openxmlformats.org/officeDocument/2006/relationships/tags" Target="../tags/tag20.xml"/><Relationship Id="rId21" Type="http://schemas.openxmlformats.org/officeDocument/2006/relationships/tags" Target="../tags/tag19.xml"/><Relationship Id="rId20" Type="http://schemas.openxmlformats.org/officeDocument/2006/relationships/tags" Target="../tags/tag18.xml"/><Relationship Id="rId2" Type="http://schemas.openxmlformats.org/officeDocument/2006/relationships/tags" Target="../tags/tag1.xml"/><Relationship Id="rId19" Type="http://schemas.openxmlformats.org/officeDocument/2006/relationships/tags" Target="../tags/tag17.xml"/><Relationship Id="rId18" Type="http://schemas.openxmlformats.org/officeDocument/2006/relationships/tags" Target="../tags/tag16.xml"/><Relationship Id="rId17" Type="http://schemas.openxmlformats.org/officeDocument/2006/relationships/tags" Target="../tags/tag15.xml"/><Relationship Id="rId16" Type="http://schemas.openxmlformats.org/officeDocument/2006/relationships/tags" Target="../tags/tag14.xml"/><Relationship Id="rId15" Type="http://schemas.openxmlformats.org/officeDocument/2006/relationships/tags" Target="../tags/tag13.xml"/><Relationship Id="rId14" Type="http://schemas.openxmlformats.org/officeDocument/2006/relationships/tags" Target="../tags/tag12.xml"/><Relationship Id="rId13" Type="http://schemas.openxmlformats.org/officeDocument/2006/relationships/tags" Target="../tags/tag11.xml"/><Relationship Id="rId12" Type="http://schemas.openxmlformats.org/officeDocument/2006/relationships/tags" Target="../tags/tag10.xml"/><Relationship Id="rId11" Type="http://schemas.openxmlformats.org/officeDocument/2006/relationships/tags" Target="../tags/tag9.xml"/><Relationship Id="rId10" Type="http://schemas.openxmlformats.org/officeDocument/2006/relationships/tags" Target="../tags/tag8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90"/>
            <a:ext cx="12192000" cy="6861085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6421" y="5385951"/>
            <a:ext cx="142975" cy="22876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60167" y="3473887"/>
            <a:ext cx="2088697" cy="553302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9735" y="4612641"/>
            <a:ext cx="2088697" cy="553302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4524" y="3150065"/>
            <a:ext cx="2085013" cy="55478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6139537" y="3088433"/>
            <a:ext cx="106362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110 руб.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4524" y="4297388"/>
            <a:ext cx="2085013" cy="55478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6142641" y="4229877"/>
            <a:ext cx="10782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200 руб.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3894" y="3126868"/>
            <a:ext cx="2085013" cy="554784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97430" y="4297388"/>
            <a:ext cx="2085013" cy="554784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3651362" y="3091545"/>
            <a:ext cx="8931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 шт.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35804" y="4205002"/>
            <a:ext cx="8931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50 шт.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97429" y="5385951"/>
            <a:ext cx="2085013" cy="554784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3620250" y="5299800"/>
            <a:ext cx="1044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салон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537" y="5385951"/>
            <a:ext cx="2360651" cy="912212"/>
          </a:xfrm>
          <a:prstGeom prst="rect">
            <a:avLst/>
          </a:prstGeom>
        </p:spPr>
      </p:pic>
      <p:sp>
        <p:nvSpPr>
          <p:cNvPr id="23" name="TextBox 22"/>
          <p:cNvSpPr txBox="1"/>
          <p:nvPr/>
        </p:nvSpPr>
        <p:spPr>
          <a:xfrm>
            <a:off x="6145745" y="5287341"/>
            <a:ext cx="163365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Включено в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стоимость 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размещения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96822" y="5385951"/>
            <a:ext cx="2085013" cy="554784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8553054" y="5278017"/>
            <a:ext cx="131762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11520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руб.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Рисунок 2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26481" y="3126868"/>
            <a:ext cx="961739" cy="554784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52146" y="4299727"/>
            <a:ext cx="961739" cy="554784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9834460" y="4226769"/>
            <a:ext cx="10782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900 руб.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837564" y="3110204"/>
            <a:ext cx="101473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700руб.</a:t>
            </a:r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-3085"/>
            <a:ext cx="12192000" cy="686108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3292151" y="2859834"/>
            <a:ext cx="790575" cy="381000"/>
          </a:xfrm>
          <a:prstGeom prst="rect">
            <a:avLst/>
          </a:prstGeom>
        </p:spPr>
      </p:pic>
      <p:sp>
        <p:nvSpPr>
          <p:cNvPr id="8" name="TextBox 7"/>
          <p:cNvSpPr txBox="1"/>
          <p:nvPr>
            <p:custDataLst>
              <p:tags r:id="rId4"/>
            </p:custDataLst>
          </p:nvPr>
        </p:nvSpPr>
        <p:spPr>
          <a:xfrm>
            <a:off x="3275049" y="2780522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м²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3301482" y="3969409"/>
            <a:ext cx="790575" cy="381000"/>
          </a:xfrm>
          <a:prstGeom prst="rect">
            <a:avLst/>
          </a:prstGeom>
        </p:spPr>
      </p:pic>
      <p:sp>
        <p:nvSpPr>
          <p:cNvPr id="10" name="TextBox 9"/>
          <p:cNvSpPr txBox="1"/>
          <p:nvPr>
            <p:custDataLst>
              <p:tags r:id="rId6"/>
            </p:custDataLst>
          </p:nvPr>
        </p:nvSpPr>
        <p:spPr>
          <a:xfrm>
            <a:off x="3278154" y="3884646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м²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3341910" y="5288138"/>
            <a:ext cx="790575" cy="381000"/>
          </a:xfrm>
          <a:prstGeom prst="rect">
            <a:avLst/>
          </a:prstGeom>
        </p:spPr>
      </p:pic>
      <p:sp>
        <p:nvSpPr>
          <p:cNvPr id="12" name="TextBox 11"/>
          <p:cNvSpPr txBox="1"/>
          <p:nvPr>
            <p:custDataLst>
              <p:tags r:id="rId8"/>
            </p:custDataLst>
          </p:nvPr>
        </p:nvSpPr>
        <p:spPr>
          <a:xfrm>
            <a:off x="3271935" y="5222035"/>
            <a:ext cx="583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м²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4638871" y="2862943"/>
            <a:ext cx="1052802" cy="381000"/>
          </a:xfrm>
          <a:prstGeom prst="rect">
            <a:avLst/>
          </a:prstGeom>
        </p:spPr>
      </p:pic>
      <p:sp>
        <p:nvSpPr>
          <p:cNvPr id="14" name="TextBox 13"/>
          <p:cNvSpPr txBox="1"/>
          <p:nvPr>
            <p:custDataLst>
              <p:tags r:id="rId10"/>
            </p:custDataLst>
          </p:nvPr>
        </p:nvSpPr>
        <p:spPr>
          <a:xfrm>
            <a:off x="4567555" y="2767965"/>
            <a:ext cx="1618615" cy="63627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ru-RU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ПАЗ-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15300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руб.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ГАЗ-15300 руб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6" name="Рисунок 15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4638871" y="3969409"/>
            <a:ext cx="931505" cy="381000"/>
          </a:xfrm>
          <a:prstGeom prst="rect">
            <a:avLst/>
          </a:prstGeom>
        </p:spPr>
      </p:pic>
      <p:sp>
        <p:nvSpPr>
          <p:cNvPr id="15" name="TextBox 14"/>
          <p:cNvSpPr txBox="1"/>
          <p:nvPr>
            <p:custDataLst>
              <p:tags r:id="rId12"/>
            </p:custDataLst>
          </p:nvPr>
        </p:nvSpPr>
        <p:spPr>
          <a:xfrm>
            <a:off x="4634230" y="3916045"/>
            <a:ext cx="1529715" cy="77216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Временно не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размещаем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4693949" y="5290463"/>
            <a:ext cx="931505" cy="381000"/>
          </a:xfrm>
          <a:prstGeom prst="rect">
            <a:avLst/>
          </a:prstGeom>
        </p:spPr>
      </p:pic>
      <p:sp>
        <p:nvSpPr>
          <p:cNvPr id="19" name="TextBox 18"/>
          <p:cNvSpPr txBox="1"/>
          <p:nvPr>
            <p:custDataLst>
              <p:tags r:id="rId14"/>
            </p:custDataLst>
          </p:nvPr>
        </p:nvSpPr>
        <p:spPr>
          <a:xfrm>
            <a:off x="4627880" y="5206365"/>
            <a:ext cx="1535430" cy="67691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ПАЗ-15300руб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ГАЗ-15300 руб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Рисунок 19"/>
          <p:cNvPicPr>
            <a:picLocks noChangeAspect="1"/>
          </p:cNvPicPr>
          <p:nvPr>
            <p:custDataLst>
              <p:tags r:id="rId15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7883397" y="2859834"/>
            <a:ext cx="1978377" cy="569166"/>
          </a:xfrm>
          <a:prstGeom prst="rect">
            <a:avLst/>
          </a:prstGeom>
        </p:spPr>
      </p:pic>
      <p:sp>
        <p:nvSpPr>
          <p:cNvPr id="21" name="TextBox 20"/>
          <p:cNvSpPr txBox="1"/>
          <p:nvPr>
            <p:custDataLst>
              <p:tags r:id="rId16"/>
            </p:custDataLst>
          </p:nvPr>
        </p:nvSpPr>
        <p:spPr>
          <a:xfrm>
            <a:off x="7787953" y="2768075"/>
            <a:ext cx="19608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1кс, 1кв, 10, 12, 16,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20, 22, 37, 50, 54,80,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88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2" name="Рисунок 21"/>
          <p:cNvPicPr>
            <a:picLocks noChangeAspect="1"/>
          </p:cNvPicPr>
          <p:nvPr>
            <p:custDataLst>
              <p:tags r:id="rId17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7883397" y="3975856"/>
            <a:ext cx="1978376" cy="381000"/>
          </a:xfrm>
          <a:prstGeom prst="rect">
            <a:avLst/>
          </a:prstGeom>
        </p:spPr>
      </p:pic>
      <p:sp>
        <p:nvSpPr>
          <p:cNvPr id="23" name="TextBox 22"/>
          <p:cNvSpPr txBox="1"/>
          <p:nvPr>
            <p:custDataLst>
              <p:tags r:id="rId18"/>
            </p:custDataLst>
          </p:nvPr>
        </p:nvSpPr>
        <p:spPr>
          <a:xfrm>
            <a:off x="7800390" y="3900195"/>
            <a:ext cx="1960880" cy="1076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1кс, 1кв, 10, 12, 16,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20, 22, 37, 50, 54,80,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88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6" name="Рисунок 25"/>
          <p:cNvPicPr>
            <a:picLocks noChangeAspect="1"/>
          </p:cNvPicPr>
          <p:nvPr>
            <p:custDataLst>
              <p:tags r:id="rId19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7922269" y="5306072"/>
            <a:ext cx="1939504" cy="488237"/>
          </a:xfrm>
          <a:prstGeom prst="rect">
            <a:avLst/>
          </a:prstGeom>
        </p:spPr>
      </p:pic>
      <p:sp>
        <p:nvSpPr>
          <p:cNvPr id="24" name="TextBox 23"/>
          <p:cNvSpPr txBox="1"/>
          <p:nvPr>
            <p:custDataLst>
              <p:tags r:id="rId20"/>
            </p:custDataLst>
          </p:nvPr>
        </p:nvSpPr>
        <p:spPr>
          <a:xfrm>
            <a:off x="7784836" y="5200261"/>
            <a:ext cx="1960880" cy="1076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1кс, 1кв, 10, 12, 16,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20, 22, 37, 50, 54,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80,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88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" name="Рисунок 29"/>
          <p:cNvPicPr>
            <a:picLocks noChangeAspect="1"/>
          </p:cNvPicPr>
          <p:nvPr>
            <p:custDataLst>
              <p:tags r:id="rId21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6247818" y="2860995"/>
            <a:ext cx="931505" cy="381000"/>
          </a:xfrm>
          <a:prstGeom prst="rect">
            <a:avLst/>
          </a:prstGeom>
        </p:spPr>
      </p:pic>
      <p:sp>
        <p:nvSpPr>
          <p:cNvPr id="27" name="TextBox 26"/>
          <p:cNvSpPr txBox="1"/>
          <p:nvPr>
            <p:custDataLst>
              <p:tags r:id="rId22"/>
            </p:custDataLst>
          </p:nvPr>
        </p:nvSpPr>
        <p:spPr>
          <a:xfrm>
            <a:off x="6164430" y="2786737"/>
            <a:ext cx="147574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alt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ПАЗ-</a:t>
            </a:r>
            <a:r>
              <a:rPr lang="en-US" alt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8350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руб.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ГАЗ-6520 руб.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1" name="Рисунок 30"/>
          <p:cNvPicPr>
            <a:picLocks noChangeAspect="1"/>
          </p:cNvPicPr>
          <p:nvPr>
            <p:custDataLst>
              <p:tags r:id="rId23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6274708" y="3982218"/>
            <a:ext cx="931505" cy="381000"/>
          </a:xfrm>
          <a:prstGeom prst="rect">
            <a:avLst/>
          </a:prstGeom>
        </p:spPr>
      </p:pic>
      <p:sp>
        <p:nvSpPr>
          <p:cNvPr id="28" name="TextBox 27"/>
          <p:cNvSpPr txBox="1"/>
          <p:nvPr>
            <p:custDataLst>
              <p:tags r:id="rId24"/>
            </p:custDataLst>
          </p:nvPr>
        </p:nvSpPr>
        <p:spPr>
          <a:xfrm>
            <a:off x="6186197" y="3900191"/>
            <a:ext cx="100711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6520 руб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2" name="Рисунок 31"/>
          <p:cNvPicPr>
            <a:picLocks noChangeAspect="1"/>
          </p:cNvPicPr>
          <p:nvPr>
            <p:custDataLst>
              <p:tags r:id="rId25"/>
            </p:custDataLst>
          </p:nvPr>
        </p:nvPicPr>
        <p:blipFill>
          <a:blip r:embed="rId3"/>
          <a:stretch>
            <a:fillRect/>
          </a:stretch>
        </p:blipFill>
        <p:spPr>
          <a:xfrm>
            <a:off x="6186857" y="5288138"/>
            <a:ext cx="1053172" cy="381000"/>
          </a:xfrm>
          <a:prstGeom prst="rect">
            <a:avLst/>
          </a:prstGeom>
        </p:spPr>
      </p:pic>
      <p:sp>
        <p:nvSpPr>
          <p:cNvPr id="29" name="TextBox 28"/>
          <p:cNvSpPr txBox="1"/>
          <p:nvPr>
            <p:custDataLst>
              <p:tags r:id="rId26"/>
            </p:custDataLst>
          </p:nvPr>
        </p:nvSpPr>
        <p:spPr>
          <a:xfrm>
            <a:off x="6170930" y="5209540"/>
            <a:ext cx="1609090" cy="673735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ПАЗ-14900 руб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АЗ-11600 руб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ags/tag10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ags/tag11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ags/tag12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ags/tag13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ags/tag14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ags/tag15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ags/tag16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ags/tag17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ags/tag18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ags/tag19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ags/tag2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ags/tag20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ags/tag21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ags/tag22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ags/tag23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ags/tag24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ags/tag3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ags/tag4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ags/tag5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ags/tag6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ags/tag7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ags/tag8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ags/tag9.xml><?xml version="1.0" encoding="utf-8"?>
<p:tagLst xmlns:p="http://schemas.openxmlformats.org/presentationml/2006/main">
  <p:tag name="KSO_WM_DIAGRAM_VIRTUALLY_FRAME" val="{&quot;height&quot;:285.9193700787402,&quot;left&quot;:257.6326771653543,&quot;top&quot;:217.95,&quot;width&quot;:528.4712598425198}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378</Words>
  <Application>WPS Presentation</Application>
  <PresentationFormat>Широкоэкранный</PresentationFormat>
  <Paragraphs>57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SimSun</vt:lpstr>
      <vt:lpstr>Wingdings</vt:lpstr>
      <vt:lpstr>Times New Roman</vt:lpstr>
      <vt:lpstr>Calibri Light</vt:lpstr>
      <vt:lpstr>Calibri</vt:lpstr>
      <vt:lpstr>Microsoft YaHei</vt:lpstr>
      <vt:lpstr>Arial Unicode MS</vt:lpstr>
      <vt:lpstr>Тема Office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Ирина Воронова</dc:creator>
  <cp:lastModifiedBy>user</cp:lastModifiedBy>
  <cp:revision>11</cp:revision>
  <dcterms:created xsi:type="dcterms:W3CDTF">2024-07-18T14:09:00Z</dcterms:created>
  <dcterms:modified xsi:type="dcterms:W3CDTF">2026-06-20T12:33:36Z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BABB8133D2DE4701AF3A971D865E0FF9_12</vt:lpwstr>
  </property>
  <property fmtid="{D5CDD505-2E9C-101B-9397-08002B2CF9AE}" pid="3" name="KSOProductBuildVer">
    <vt:lpwstr>1049-12.2.0.23203</vt:lpwstr>
  </property>
</Properties>
</file>